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9" r:id="rId5"/>
    <p:sldId id="270" r:id="rId6"/>
    <p:sldId id="268" r:id="rId7"/>
    <p:sldId id="271" r:id="rId8"/>
    <p:sldId id="272" r:id="rId9"/>
    <p:sldId id="27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4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714356"/>
            <a:ext cx="8072494" cy="32187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Выставка – конкурс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декоративно – прикладного искусства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«В гостях у Дедушки Мороза»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организованного «Музеем истории </a:t>
            </a:r>
            <a:r>
              <a:rPr lang="ru-RU" b="1" dirty="0" err="1" smtClean="0">
                <a:solidFill>
                  <a:srgbClr val="FF0000"/>
                </a:solidFill>
              </a:rPr>
              <a:t>г.Иркутска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им.А.М</a:t>
            </a:r>
            <a:r>
              <a:rPr lang="ru-RU" b="1" dirty="0" smtClean="0">
                <a:solidFill>
                  <a:srgbClr val="FF0000"/>
                </a:solidFill>
              </a:rPr>
              <a:t>. </a:t>
            </a:r>
            <a:r>
              <a:rPr lang="ru-RU" b="1" dirty="0" err="1" smtClean="0">
                <a:solidFill>
                  <a:srgbClr val="FF0000"/>
                </a:solidFill>
              </a:rPr>
              <a:t>Сибирякова</a:t>
            </a:r>
            <a:r>
              <a:rPr lang="ru-RU" b="1" dirty="0" smtClean="0">
                <a:solidFill>
                  <a:srgbClr val="FF0000"/>
                </a:solidFill>
              </a:rPr>
              <a:t>» филиал «ДОМ РЕМЁСЕЛ»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629556" cy="2686072"/>
          </a:xfrm>
        </p:spPr>
        <p:txBody>
          <a:bodyPr>
            <a:normAutofit/>
          </a:bodyPr>
          <a:lstStyle/>
          <a:p>
            <a:endParaRPr lang="ru-RU" b="1" i="1" dirty="0" smtClean="0">
              <a:solidFill>
                <a:schemeClr val="tx1"/>
              </a:solidFill>
            </a:endParaRP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                           Отчёт подготовили воспитатели </a:t>
            </a: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                                       детского сада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</a:rPr>
              <a:t>№115</a:t>
            </a:r>
            <a:endParaRPr lang="ru-RU" sz="2400" b="1" i="1" dirty="0">
              <a:solidFill>
                <a:schemeClr val="tx1"/>
              </a:solidFill>
            </a:endParaRP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                       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Мазько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>
                <a:solidFill>
                  <a:schemeClr val="tx1"/>
                </a:solidFill>
              </a:rPr>
              <a:t>З.Ю.</a:t>
            </a: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                                   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Поломошнова</a:t>
            </a:r>
            <a:r>
              <a:rPr lang="ru-RU" sz="2400" b="1" i="1" dirty="0" smtClean="0">
                <a:solidFill>
                  <a:schemeClr val="tx1"/>
                </a:solidFill>
              </a:rPr>
              <a:t> Л.А.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Победители конкурса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47" y="1600200"/>
            <a:ext cx="3524929" cy="484781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047" y="1600200"/>
            <a:ext cx="3438385" cy="47287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25" y="1600200"/>
            <a:ext cx="3524928" cy="484781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5" y="1600200"/>
            <a:ext cx="3524928" cy="4847814"/>
          </a:xfrm>
        </p:spPr>
      </p:pic>
    </p:spTree>
    <p:extLst>
      <p:ext uri="{BB962C8B-B14F-4D97-AF65-F5344CB8AC3E}">
        <p14:creationId xmlns:p14="http://schemas.microsoft.com/office/powerpoint/2010/main" val="604577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35" y="1124744"/>
            <a:ext cx="3636617" cy="500141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335" y="1124744"/>
            <a:ext cx="3636617" cy="5001419"/>
          </a:xfrm>
        </p:spPr>
      </p:pic>
    </p:spTree>
    <p:extLst>
      <p:ext uri="{BB962C8B-B14F-4D97-AF65-F5344CB8AC3E}">
        <p14:creationId xmlns:p14="http://schemas.microsoft.com/office/powerpoint/2010/main" val="1161417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19" y="980728"/>
            <a:ext cx="3741334" cy="514543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619" y="980728"/>
            <a:ext cx="3741334" cy="5145435"/>
          </a:xfrm>
        </p:spPr>
      </p:pic>
    </p:spTree>
    <p:extLst>
      <p:ext uri="{BB962C8B-B14F-4D97-AF65-F5344CB8AC3E}">
        <p14:creationId xmlns:p14="http://schemas.microsoft.com/office/powerpoint/2010/main" val="4127538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Номинация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«Эстетичность и красочность оформления»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772816"/>
            <a:ext cx="3664752" cy="486749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846" y="1772977"/>
            <a:ext cx="3539123" cy="4867336"/>
          </a:xfrm>
        </p:spPr>
      </p:pic>
    </p:spTree>
    <p:extLst>
      <p:ext uri="{BB962C8B-B14F-4D97-AF65-F5344CB8AC3E}">
        <p14:creationId xmlns:p14="http://schemas.microsoft.com/office/powerpoint/2010/main" val="678637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Благодарственное письмо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номинация «Новизна идеи»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47" y="1600200"/>
            <a:ext cx="3290905" cy="4525963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047" y="1600200"/>
            <a:ext cx="3290905" cy="4525963"/>
          </a:xfrm>
        </p:spPr>
      </p:pic>
    </p:spTree>
    <p:extLst>
      <p:ext uri="{BB962C8B-B14F-4D97-AF65-F5344CB8AC3E}">
        <p14:creationId xmlns:p14="http://schemas.microsoft.com/office/powerpoint/2010/main" val="2766136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Благодарственное письмо 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номинация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«Соответствие тематики»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4824"/>
            <a:ext cx="3589281" cy="493631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26656"/>
            <a:ext cx="3578937" cy="4922092"/>
          </a:xfrm>
        </p:spPr>
      </p:pic>
    </p:spTree>
    <p:extLst>
      <p:ext uri="{BB962C8B-B14F-4D97-AF65-F5344CB8AC3E}">
        <p14:creationId xmlns:p14="http://schemas.microsoft.com/office/powerpoint/2010/main" val="3952401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27910"/>
            <a:ext cx="4383192" cy="6028179"/>
          </a:xfrm>
        </p:spPr>
      </p:pic>
    </p:spTree>
    <p:extLst>
      <p:ext uri="{BB962C8B-B14F-4D97-AF65-F5344CB8AC3E}">
        <p14:creationId xmlns:p14="http://schemas.microsoft.com/office/powerpoint/2010/main" val="12844854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24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   Выставка – конкурс  декоративно – прикладного искусства  «В гостях у Дедушки Мороза» организованного «Музеем истории г.Иркутска им.А.М. Сибирякова» филиал «ДОМ РЕМЁСЕЛ»   </vt:lpstr>
      <vt:lpstr>Победители конкурса</vt:lpstr>
      <vt:lpstr>Презентация PowerPoint</vt:lpstr>
      <vt:lpstr>Презентация PowerPoint</vt:lpstr>
      <vt:lpstr>Презентация PowerPoint</vt:lpstr>
      <vt:lpstr>Номинация  «Эстетичность и красочность оформления»</vt:lpstr>
      <vt:lpstr>Благодарственное письмо  номинация «Новизна идеи»</vt:lpstr>
      <vt:lpstr>Благодарственное письмо  номинация  «Соответствие тематики»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Выставка – конкурс художественного творчества «Осенняя пора – очей очарованье»</dc:title>
  <cp:lastModifiedBy>admin</cp:lastModifiedBy>
  <cp:revision>14</cp:revision>
  <dcterms:modified xsi:type="dcterms:W3CDTF">2017-02-12T14:06:14Z</dcterms:modified>
</cp:coreProperties>
</file>